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1" y="548680"/>
            <a:ext cx="8882325" cy="588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27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381000"/>
            <a:ext cx="9215438" cy="609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22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2265363"/>
            <a:ext cx="9215438" cy="232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27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71475"/>
            <a:ext cx="9001571" cy="611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098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865188"/>
            <a:ext cx="9072563" cy="512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688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-</dc:creator>
  <cp:lastModifiedBy>-</cp:lastModifiedBy>
  <cp:revision>1</cp:revision>
  <dcterms:created xsi:type="dcterms:W3CDTF">2017-12-18T05:07:45Z</dcterms:created>
  <dcterms:modified xsi:type="dcterms:W3CDTF">2017-12-18T05:11:04Z</dcterms:modified>
</cp:coreProperties>
</file>